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80" r:id="rId3"/>
    <p:sldId id="257" r:id="rId4"/>
    <p:sldId id="270" r:id="rId5"/>
    <p:sldId id="272" r:id="rId6"/>
    <p:sldId id="282" r:id="rId7"/>
    <p:sldId id="279" r:id="rId8"/>
    <p:sldId id="283" r:id="rId9"/>
    <p:sldId id="275" r:id="rId10"/>
    <p:sldId id="278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116633"/>
            <a:ext cx="8424862" cy="504056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автономное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«Детский сад комбинированного вида №4 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Бузулука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402319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«Воспитатель года-2022»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- педагог»</a:t>
            </a:r>
            <a:endParaRPr lang="ru-RU" i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Ишина</a:t>
            </a:r>
          </a:p>
          <a:p>
            <a:pPr>
              <a:defRPr/>
            </a:pPr>
            <a:r>
              <a:rPr lang="ru-RU" i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Евгеньевна</a:t>
            </a:r>
            <a:endParaRPr lang="ru-RU" i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51520" y="260648"/>
            <a:ext cx="8604076" cy="5580694"/>
          </a:xfrm>
        </p:spPr>
        <p:txBody>
          <a:bodyPr/>
          <a:lstStyle/>
          <a:p>
            <a:pPr indent="457200" algn="just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Я уверена, что вы согласитесь со мной, что воспитатель - это первый, после мамы, учитель, который встречается детям на их жизненном пути. Воспитатели - люди, которые в душе всегда остаются детьми. Иначе дети не примут, не пустят их в свой мир. Самое главное в нашей профессии - любить детей, любить просто так, ни за что, отдавать им своё сердце. Для меня моя профессия - это возможность постоянно находиться в мире детства, в мире сказки и фантазии. Особо я осознаю значимость профессии воспитателя, когда вижу распахнутые навстречу глаза детей; глаза, жадно ловящие каждое моё слово, мой взгляд и жест; глаза, готовые вместить в себя мир. Глядя в эти детские глаза, я понимаю, что я нужна им, что я для них - целая вселенная, что именно я закладываю ростки будущих характеров, поддерживаю их своей любовью.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628800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Конечно, победить всем невозможно,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Но в конкурсе участвовать совсем несложно!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Кто победит в прекраснейшей борьбе?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Конечно, первыми не станут все!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Но пусть заветная сбывается мечта,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И победит, конечно,  доброта!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60060" cy="56886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Мальчишек, девчонок любить не устану,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Для них самой лучшей на свете я стану.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Чтоб жили как в сказке ребята на свете,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Чтоб счастливы были и веселы дети.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Для этого надо чуть-чуть постараться,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Немного самою ребёнком остаться...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Сообщаю о себе следующие сведения: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95536" y="692696"/>
            <a:ext cx="8460060" cy="5688632"/>
          </a:xfrm>
        </p:spPr>
        <p:txBody>
          <a:bodyPr/>
          <a:lstStyle/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Ф.И.О.: Ишина Наталья Евгеньевна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6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07.05.1974 г.р.</a:t>
            </a:r>
          </a:p>
          <a:p>
            <a:endParaRPr lang="ru-RU" sz="16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(когда и какое образовательное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профессионального образования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окончил, полученная специальность и квалификация)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педагогическое, </a:t>
            </a:r>
            <a:r>
              <a:rPr lang="ru-RU" sz="16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Бузулукское</a:t>
            </a:r>
            <a:r>
              <a:rPr lang="ru-RU" sz="16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педагогическое училище</a:t>
            </a:r>
          </a:p>
          <a:p>
            <a:r>
              <a:rPr lang="ru-RU" sz="16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в дошкольных учреждениях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должности воспитателя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данном учреждении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oshiba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6036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388052" cy="5580694"/>
          </a:xfrm>
        </p:spPr>
        <p:txBody>
          <a:bodyPr/>
          <a:lstStyle/>
          <a:p>
            <a:pPr indent="457200" algn="just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моя профессия - это возможность постоянно находиться в мире детства, в мире сказки и фантазии. Особо осознаёшь значимость своей профессии, когда видишь распахнутые навстречу глаза детей; глаза, жадно ловящие каждое моё слово, мой взгляд и жест; глаза, готовые вместить в себя мир. Глядя в эти детские глаза, понимаешь, что ты нужна им, что ты для них целая вселенная, что именно ты закладываешь ростки будущих характеров, поддерживаешь их своей любовью, отдаёшь тепло своего сердца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96652"/>
            <a:ext cx="8388052" cy="1620180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Вношу личный вклад в повышение качества образования на основе совершенствования методов: игрового, исследовательского и здоровьесберегающего в результате их интеграции в условиях реализации  ФГОС ДО.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6858000" y="13716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743297"/>
            <a:ext cx="3779838" cy="212705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8" y="2743297"/>
            <a:ext cx="3779837" cy="212705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успешной и результативной работы я использую интеграцию содержания образовательных областей, индивидуализацию работы с детьми, социальное партнерство, вовлечение родителей в деятельность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8" y="1447801"/>
            <a:ext cx="6608762" cy="45729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9676" y="3424924"/>
            <a:ext cx="4512276" cy="2539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416379" cy="30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321" y="986524"/>
            <a:ext cx="4512276" cy="253922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344488"/>
            <a:ext cx="3457575" cy="1727200"/>
          </a:xfrm>
        </p:spPr>
        <p:txBody>
          <a:bodyPr/>
          <a:lstStyle/>
          <a:p>
            <a:pPr>
              <a:lnSpc>
                <a:spcPts val="3360"/>
              </a:lnSpc>
            </a:pPr>
            <a:r>
              <a:rPr lang="ru-RU" sz="2800" b="1" i="1" dirty="0"/>
              <a:t>Обладаю яркими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артистическими способностями.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8799"/>
            <a:ext cx="5181600" cy="2915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9" y="781344"/>
            <a:ext cx="3166004" cy="442912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803992"/>
            <a:ext cx="2562895" cy="361820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76" y="1008902"/>
            <a:ext cx="2778125" cy="397400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398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Муниципальное  дошкольное образовательное автономное учреждение  «Детский сад комбинированного вида №4 » г. Бузулука</vt:lpstr>
      <vt:lpstr>Презентация PowerPoint</vt:lpstr>
      <vt:lpstr>Сообщаю о себе следующие сведения: </vt:lpstr>
      <vt:lpstr>Презентация PowerPoint</vt:lpstr>
      <vt:lpstr>Вношу личный вклад в повышение качества образования на основе совершенствования методов: игрового, исследовательского и здоровьесберегающего в результате их интеграции в условиях реализации  ФГОС ДО.</vt:lpstr>
      <vt:lpstr>Для успешной и результативной работы я использую интеграцию содержания образовательных областей, индивидуализацию работы с детьми, социальное партнерство, вовлечение родителей в деятельность ДОУ.</vt:lpstr>
      <vt:lpstr>Презентация PowerPoint</vt:lpstr>
      <vt:lpstr>Обладаю яркими  артистическими способностями. </vt:lpstr>
      <vt:lpstr>Повышение профессионального мастерства: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дария</dc:creator>
  <cp:lastModifiedBy>Пользователь</cp:lastModifiedBy>
  <cp:revision>36</cp:revision>
  <dcterms:created xsi:type="dcterms:W3CDTF">2014-12-09T09:44:10Z</dcterms:created>
  <dcterms:modified xsi:type="dcterms:W3CDTF">2021-12-22T10:43:23Z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859201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