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594" r:id="rId2"/>
    <p:sldId id="403" r:id="rId3"/>
    <p:sldId id="404" r:id="rId4"/>
    <p:sldId id="405" r:id="rId5"/>
    <p:sldId id="406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5" r:id="rId14"/>
    <p:sldId id="414" r:id="rId15"/>
    <p:sldId id="263" r:id="rId16"/>
    <p:sldId id="419" r:id="rId17"/>
    <p:sldId id="418" r:id="rId18"/>
    <p:sldId id="595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4" autoAdjust="0"/>
    <p:restoredTop sz="86380" autoAdjust="0"/>
  </p:normalViewPr>
  <p:slideViewPr>
    <p:cSldViewPr>
      <p:cViewPr varScale="1">
        <p:scale>
          <a:sx n="101" d="100"/>
          <a:sy n="101" d="100"/>
        </p:scale>
        <p:origin x="-211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4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B524F-F34C-4939-81D1-D17FE34571D7}" type="datetimeFigureOut">
              <a:rPr lang="ru-RU" smtClean="0"/>
              <a:t>24.12.2021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DB202-3AB9-4609-9FC2-5943F15B29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010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DB202-3AB9-4609-9FC2-5943F15B29C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9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85800" y="4648200"/>
            <a:ext cx="7696200" cy="523783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ИШИНА Н.Е.,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воспитатель, 1 К/К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3118701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Презентация развивающей среды в группе комбинированной </a:t>
            </a:r>
            <a:r>
              <a:rPr lang="ru-RU" sz="2400" b="1" cap="all" dirty="0" smtClean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направленности </a:t>
            </a:r>
            <a:r>
              <a:rPr lang="ru-RU" sz="2400" b="1" cap="all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старшего дошкольного возраста 5 – 6 лет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328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Музыкальный уголок </a:t>
            </a:r>
            <a:endParaRPr lang="ru-RU" sz="2400" dirty="0"/>
          </a:p>
        </p:txBody>
      </p:sp>
      <p:pic>
        <p:nvPicPr>
          <p:cNvPr id="19458" name="Picture 2" descr="F:\фотоотчет\IMG_67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25603" b="21567"/>
          <a:stretch>
            <a:fillRect/>
          </a:stretch>
        </p:blipFill>
        <p:spPr bwMode="auto">
          <a:xfrm>
            <a:off x="457199" y="1828800"/>
            <a:ext cx="4807857" cy="1905000"/>
          </a:xfrm>
          <a:prstGeom prst="rect">
            <a:avLst/>
          </a:prstGeom>
          <a:noFill/>
        </p:spPr>
      </p:pic>
      <p:pic>
        <p:nvPicPr>
          <p:cNvPr id="19459" name="Picture 3" descr="F:\фотоотчет\IMG_680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r="10154" b="5534"/>
          <a:stretch/>
        </p:blipFill>
        <p:spPr bwMode="auto">
          <a:xfrm>
            <a:off x="4953000" y="3200400"/>
            <a:ext cx="3628534" cy="2861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Театрализованный уголок </a:t>
            </a:r>
            <a:endParaRPr lang="ru-RU" sz="2400" dirty="0"/>
          </a:p>
        </p:txBody>
      </p:sp>
      <p:pic>
        <p:nvPicPr>
          <p:cNvPr id="20482" name="Picture 2" descr="F:\фотоотчет\IMG_679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r="7664" b="1291"/>
          <a:stretch/>
        </p:blipFill>
        <p:spPr bwMode="auto">
          <a:xfrm>
            <a:off x="381000" y="1676400"/>
            <a:ext cx="3729087" cy="2989868"/>
          </a:xfrm>
          <a:prstGeom prst="rect">
            <a:avLst/>
          </a:prstGeom>
          <a:noFill/>
        </p:spPr>
      </p:pic>
      <p:pic>
        <p:nvPicPr>
          <p:cNvPr id="20483" name="Picture 3" descr="F:\фотоотчет\IMG_680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-8870" t="-1556" r="8870" b="1556"/>
          <a:stretch/>
        </p:blipFill>
        <p:spPr bwMode="auto">
          <a:xfrm>
            <a:off x="4289982" y="236110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Уголок детского творчества </a:t>
            </a:r>
            <a:endParaRPr lang="ru-RU" sz="2400" dirty="0"/>
          </a:p>
        </p:txBody>
      </p:sp>
      <p:pic>
        <p:nvPicPr>
          <p:cNvPr id="21507" name="Picture 3" descr="F:\фотоотчет\IMG_68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6473"/>
          <a:stretch>
            <a:fillRect/>
          </a:stretch>
        </p:blipFill>
        <p:spPr bwMode="auto">
          <a:xfrm>
            <a:off x="4648200" y="2348706"/>
            <a:ext cx="4038600" cy="283289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" b="3394"/>
          <a:stretch/>
        </p:blipFill>
        <p:spPr bwMode="auto">
          <a:xfrm>
            <a:off x="535094" y="1719263"/>
            <a:ext cx="3763530" cy="425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Уголок  природы </a:t>
            </a:r>
            <a:endParaRPr lang="ru-RU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1" b="5982"/>
          <a:stretch/>
        </p:blipFill>
        <p:spPr bwMode="auto">
          <a:xfrm>
            <a:off x="304800" y="2133600"/>
            <a:ext cx="420826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Содержимое 4" descr="E:\фотоотчет\IMG_6780.JPG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l="5904" t="6480" r="9297" b="3779"/>
          <a:stretch/>
        </p:blipFill>
        <p:spPr bwMode="auto">
          <a:xfrm>
            <a:off x="4572000" y="2133600"/>
            <a:ext cx="3962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Уголок  книги</a:t>
            </a:r>
            <a:endParaRPr lang="ru-RU" sz="24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789934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Уголок краеведения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700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-59" t="2721" r="-300" b="15534"/>
          <a:stretch/>
        </p:blipFill>
        <p:spPr>
          <a:xfrm>
            <a:off x="226505" y="1676398"/>
            <a:ext cx="3556000" cy="2289143"/>
          </a:xfrm>
        </p:spPr>
      </p:pic>
      <p:pic>
        <p:nvPicPr>
          <p:cNvPr id="7170" name="Picture 2" descr="F:\DCIM\133___04\IMG_7001.JPG"/>
          <p:cNvPicPr>
            <a:picLocks noChangeAspect="1" noChangeArrowheads="1"/>
          </p:cNvPicPr>
          <p:nvPr/>
        </p:nvPicPr>
        <p:blipFill rotWithShape="1">
          <a:blip r:embed="rId3" cstate="print"/>
          <a:srcRect t="6250" r="9360" b="19001"/>
          <a:stretch/>
        </p:blipFill>
        <p:spPr bwMode="auto">
          <a:xfrm>
            <a:off x="4572000" y="1676399"/>
            <a:ext cx="3553905" cy="2198017"/>
          </a:xfrm>
          <a:prstGeom prst="rect">
            <a:avLst/>
          </a:prstGeom>
          <a:noFill/>
        </p:spPr>
      </p:pic>
      <p:pic>
        <p:nvPicPr>
          <p:cNvPr id="7171" name="Picture 3" descr="F:\DCIM\133___04\IMG_7006.JPG"/>
          <p:cNvPicPr>
            <a:picLocks noChangeAspect="1" noChangeArrowheads="1"/>
          </p:cNvPicPr>
          <p:nvPr/>
        </p:nvPicPr>
        <p:blipFill rotWithShape="1">
          <a:blip r:embed="rId4" cstate="print"/>
          <a:srcRect b="16548"/>
          <a:stretch/>
        </p:blipFill>
        <p:spPr bwMode="auto">
          <a:xfrm>
            <a:off x="5486400" y="4405271"/>
            <a:ext cx="3124200" cy="1955321"/>
          </a:xfrm>
          <a:prstGeom prst="rect">
            <a:avLst/>
          </a:prstGeom>
          <a:noFill/>
        </p:spPr>
      </p:pic>
      <p:pic>
        <p:nvPicPr>
          <p:cNvPr id="7172" name="Picture 4" descr="F:\DCIM\133___04\IMG_7008.JPG"/>
          <p:cNvPicPr>
            <a:picLocks noChangeAspect="1" noChangeArrowheads="1"/>
          </p:cNvPicPr>
          <p:nvPr/>
        </p:nvPicPr>
        <p:blipFill rotWithShape="1">
          <a:blip r:embed="rId5" cstate="print"/>
          <a:srcRect b="16101"/>
          <a:stretch/>
        </p:blipFill>
        <p:spPr bwMode="auto">
          <a:xfrm>
            <a:off x="2362200" y="4400558"/>
            <a:ext cx="2819400" cy="1773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	Физкультурный уголок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E:\фотоотчет\IMG_6804.JPG"/>
          <p:cNvPicPr>
            <a:picLocks noGrp="1"/>
          </p:cNvPicPr>
          <p:nvPr>
            <p:ph sz="half" idx="1"/>
          </p:nvPr>
        </p:nvPicPr>
        <p:blipFill rotWithShape="1">
          <a:blip r:embed="rId2" cstate="print"/>
          <a:srcRect r="6840" b="15271"/>
          <a:stretch/>
        </p:blipFill>
        <p:spPr bwMode="auto">
          <a:xfrm>
            <a:off x="457200" y="1676400"/>
            <a:ext cx="3762375" cy="25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E:\фотоотчет\IMG_6807.JPG"/>
          <p:cNvPicPr>
            <a:picLocks noGrp="1"/>
          </p:cNvPicPr>
          <p:nvPr>
            <p:ph sz="half" idx="2"/>
          </p:nvPr>
        </p:nvPicPr>
        <p:blipFill rotWithShape="1">
          <a:blip r:embed="rId3" cstate="print"/>
          <a:srcRect t="6624" r="4551" b="15252"/>
          <a:stretch/>
        </p:blipFill>
        <p:spPr bwMode="auto">
          <a:xfrm>
            <a:off x="4648200" y="16002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отчет\IMG_6808.JPG"/>
          <p:cNvPicPr/>
          <p:nvPr/>
        </p:nvPicPr>
        <p:blipFill>
          <a:blip r:embed="rId4" cstate="print"/>
          <a:srcRect t="26282" b="31197"/>
          <a:stretch>
            <a:fillRect/>
          </a:stretch>
        </p:blipFill>
        <p:spPr bwMode="auto">
          <a:xfrm>
            <a:off x="1981200" y="4800600"/>
            <a:ext cx="4476750" cy="142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Уголок строительных игр  </a:t>
            </a:r>
            <a:endParaRPr lang="ru-RU" sz="2400" dirty="0"/>
          </a:p>
        </p:txBody>
      </p:sp>
      <p:pic>
        <p:nvPicPr>
          <p:cNvPr id="4" name="Содержимое 3" descr="E:\фотоотчет\IMG_6565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3419" r="10913" b="3362"/>
          <a:stretch/>
        </p:blipFill>
        <p:spPr bwMode="auto">
          <a:xfrm>
            <a:off x="609600" y="1828800"/>
            <a:ext cx="3937262" cy="316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отчет\IMG_6566.JPG"/>
          <p:cNvPicPr/>
          <p:nvPr/>
        </p:nvPicPr>
        <p:blipFill>
          <a:blip r:embed="rId3" cstate="print"/>
          <a:srcRect t="12393" b="19872"/>
          <a:stretch>
            <a:fillRect/>
          </a:stretch>
        </p:blipFill>
        <p:spPr bwMode="auto">
          <a:xfrm>
            <a:off x="4876800" y="38862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Уголок познания и безопасности </a:t>
            </a:r>
            <a:endParaRPr lang="ru-RU" sz="24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0101"/>
          <a:stretch/>
        </p:blipFill>
        <p:spPr bwMode="auto">
          <a:xfrm>
            <a:off x="2514600" y="1447800"/>
            <a:ext cx="39891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9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Уголок уединения </a:t>
            </a:r>
            <a:endParaRPr lang="ru-RU" sz="2400" dirty="0"/>
          </a:p>
        </p:txBody>
      </p:sp>
      <p:pic>
        <p:nvPicPr>
          <p:cNvPr id="11266" name="Picture 2" descr="F:\фотоотчет\IMG_617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r="856" b="16878"/>
          <a:stretch/>
        </p:blipFill>
        <p:spPr bwMode="auto">
          <a:xfrm>
            <a:off x="228600" y="1752600"/>
            <a:ext cx="4004035" cy="2517742"/>
          </a:xfrm>
          <a:prstGeom prst="rect">
            <a:avLst/>
          </a:prstGeom>
          <a:noFill/>
        </p:spPr>
      </p:pic>
      <p:pic>
        <p:nvPicPr>
          <p:cNvPr id="11267" name="Picture 3" descr="F:\фотоотчет\IMG_617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/>
          <a:srcRect r="12488" b="5881"/>
          <a:stretch/>
        </p:blipFill>
        <p:spPr bwMode="auto">
          <a:xfrm>
            <a:off x="4648200" y="2362200"/>
            <a:ext cx="3534266" cy="2850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Уголок сюжетно-ролевых игр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514188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Сюжетно-ролевая игра «МЧС»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3670110" cy="267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406804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Уголок сюжетно-ролевых игр</a:t>
            </a:r>
            <a:endParaRPr lang="ru-RU" sz="2400" dirty="0"/>
          </a:p>
        </p:txBody>
      </p:sp>
      <p:pic>
        <p:nvPicPr>
          <p:cNvPr id="13314" name="Picture 2" descr="F:\фотоотчет\IMG_645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l="1044" t="8491" r="10947" b="18980"/>
          <a:stretch/>
        </p:blipFill>
        <p:spPr bwMode="auto">
          <a:xfrm rot="16200000">
            <a:off x="-30637" y="2316637"/>
            <a:ext cx="2554664" cy="1578990"/>
          </a:xfrm>
          <a:prstGeom prst="rect">
            <a:avLst/>
          </a:prstGeom>
          <a:noFill/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b="11674"/>
          <a:stretch/>
        </p:blipFill>
        <p:spPr bwMode="auto">
          <a:xfrm>
            <a:off x="3048000" y="2133600"/>
            <a:ext cx="2590800" cy="305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14356" b="8103"/>
          <a:stretch/>
        </p:blipFill>
        <p:spPr bwMode="auto">
          <a:xfrm>
            <a:off x="6019800" y="2667000"/>
            <a:ext cx="2398336" cy="343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990600" y="58674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Сюжетно-ролевая игра «Магазин»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Уголок сюжетно-ролевых игр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52578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Сюжетно-ролевая игра «Строители»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3" b="6124"/>
          <a:stretch/>
        </p:blipFill>
        <p:spPr bwMode="auto">
          <a:xfrm>
            <a:off x="381000" y="1752600"/>
            <a:ext cx="3684416" cy="286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69" y="1752600"/>
            <a:ext cx="33162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93A2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Уголок сюжетно-ролевых игр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0" b="9711"/>
          <a:stretch/>
        </p:blipFill>
        <p:spPr bwMode="auto">
          <a:xfrm>
            <a:off x="685800" y="1524000"/>
            <a:ext cx="2743200" cy="419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" b="16459"/>
          <a:stretch/>
        </p:blipFill>
        <p:spPr bwMode="auto">
          <a:xfrm>
            <a:off x="4648200" y="2153807"/>
            <a:ext cx="3883058" cy="295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" y="60198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Сюжетно-ролевая игра «Салон красоты»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5417791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Сюжетно-ролевая игра «Телевидение»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93A2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Уголок сюжетно-ролевых игр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944454" cy="349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Содержимое 6" descr="E:\фотоотчет\IMG_6424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r="9277"/>
          <a:stretch>
            <a:fillRect/>
          </a:stretch>
        </p:blipFill>
        <p:spPr bwMode="auto">
          <a:xfrm rot="16200000">
            <a:off x="4646547" y="1469922"/>
            <a:ext cx="4041906" cy="430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76400" y="60198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Сюжетно-ролевая игра «Скорая помощь»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Уголок исследовательской деятельности </a:t>
            </a:r>
            <a:endParaRPr lang="ru-RU" sz="2400" dirty="0"/>
          </a:p>
        </p:txBody>
      </p:sp>
      <p:pic>
        <p:nvPicPr>
          <p:cNvPr id="17411" name="Picture 3" descr="F:\фотоотчет\IMG_66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24083"/>
          <a:stretch>
            <a:fillRect/>
          </a:stretch>
        </p:blipFill>
        <p:spPr bwMode="auto">
          <a:xfrm>
            <a:off x="4419600" y="4114800"/>
            <a:ext cx="4114800" cy="2342880"/>
          </a:xfrm>
          <a:prstGeom prst="rect">
            <a:avLst/>
          </a:prstGeom>
          <a:noFill/>
        </p:spPr>
      </p:pic>
      <p:pic>
        <p:nvPicPr>
          <p:cNvPr id="6" name="Содержимое 5" descr="E:\фотоотчет\IMG_6593.JPG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r="5004" b="12285"/>
          <a:stretch/>
        </p:blipFill>
        <p:spPr bwMode="auto">
          <a:xfrm>
            <a:off x="381000" y="2514600"/>
            <a:ext cx="3474563" cy="240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отчет\IMG_6594.JPG"/>
          <p:cNvPicPr/>
          <p:nvPr/>
        </p:nvPicPr>
        <p:blipFill rotWithShape="1">
          <a:blip r:embed="rId4" cstate="print"/>
          <a:srcRect t="17949" r="3320" b="15542"/>
          <a:stretch/>
        </p:blipFill>
        <p:spPr bwMode="auto">
          <a:xfrm>
            <a:off x="4724400" y="1828800"/>
            <a:ext cx="358218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Физкультурный уголок </a:t>
            </a:r>
            <a:endParaRPr lang="ru-RU" sz="2400" dirty="0"/>
          </a:p>
        </p:txBody>
      </p:sp>
      <p:pic>
        <p:nvPicPr>
          <p:cNvPr id="18434" name="Picture 2" descr="F:\фотоотчет\IMG_67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4876800" cy="3657600"/>
          </a:xfrm>
          <a:prstGeom prst="rect">
            <a:avLst/>
          </a:prstGeom>
          <a:noFill/>
        </p:spPr>
      </p:pic>
      <p:pic>
        <p:nvPicPr>
          <p:cNvPr id="18435" name="Picture 3" descr="F:\фотоотчет\IMG_680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10717"/>
          <a:stretch/>
        </p:blipFill>
        <p:spPr bwMode="auto">
          <a:xfrm rot="16200000">
            <a:off x="5350400" y="1964802"/>
            <a:ext cx="3605753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2751</TotalTime>
  <Words>64</Words>
  <Application>Microsoft Office PowerPoint</Application>
  <PresentationFormat>Экран (4:3)</PresentationFormat>
  <Paragraphs>26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Аптека</vt:lpstr>
      <vt:lpstr>Презентация PowerPoint</vt:lpstr>
      <vt:lpstr>Уголок уединения </vt:lpstr>
      <vt:lpstr> Уголок сюжетно-ролевых игр</vt:lpstr>
      <vt:lpstr> Уголок сюжетно-ролевых игр</vt:lpstr>
      <vt:lpstr> Уголок сюжетно-ролевых игр</vt:lpstr>
      <vt:lpstr>Уголок сюжетно-ролевых игр</vt:lpstr>
      <vt:lpstr>Уголок сюжетно-ролевых игр</vt:lpstr>
      <vt:lpstr> Уголок исследовательской деятельности </vt:lpstr>
      <vt:lpstr> Физкультурный уголок </vt:lpstr>
      <vt:lpstr> Музыкальный уголок </vt:lpstr>
      <vt:lpstr> Театрализованный уголок </vt:lpstr>
      <vt:lpstr> Уголок детского творчества </vt:lpstr>
      <vt:lpstr> Уголок  природы </vt:lpstr>
      <vt:lpstr> Уголок  книги</vt:lpstr>
      <vt:lpstr> Уголок краеведения</vt:lpstr>
      <vt:lpstr>  Физкультурный уголок  </vt:lpstr>
      <vt:lpstr> Уголок строительных игр  </vt:lpstr>
      <vt:lpstr> Уголок познания и безопасности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раннего возраста №1 </dc:title>
  <dc:creator>мдоау4</dc:creator>
  <cp:lastModifiedBy>Пользователь</cp:lastModifiedBy>
  <cp:revision>218</cp:revision>
  <cp:lastPrinted>2017-05-17T11:54:40Z</cp:lastPrinted>
  <dcterms:created xsi:type="dcterms:W3CDTF">2017-04-03T17:23:43Z</dcterms:created>
  <dcterms:modified xsi:type="dcterms:W3CDTF">2021-12-24T03:21:31Z</dcterms:modified>
</cp:coreProperties>
</file>